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966" r:id="rId2"/>
    <p:sldId id="967" r:id="rId3"/>
    <p:sldId id="968" r:id="rId4"/>
    <p:sldId id="277" r:id="rId5"/>
    <p:sldId id="278" r:id="rId6"/>
    <p:sldId id="969" r:id="rId7"/>
    <p:sldId id="970" r:id="rId8"/>
    <p:sldId id="971" r:id="rId9"/>
    <p:sldId id="279" r:id="rId10"/>
    <p:sldId id="280" r:id="rId11"/>
    <p:sldId id="281" r:id="rId12"/>
    <p:sldId id="282" r:id="rId13"/>
    <p:sldId id="283" r:id="rId14"/>
    <p:sldId id="284" r:id="rId15"/>
    <p:sldId id="291" r:id="rId16"/>
    <p:sldId id="29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3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22A72-B9EC-B69F-2E6E-1E2A275DD3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0DC94C-A7A9-CD48-8E46-03BF14EBF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7CA53-87AA-7740-A9DB-E176A9A47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DD1C2-4DF0-9170-68A1-B19DF507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DB4D6-F3AF-C86B-F57F-2994B953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9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57D91-7398-54AD-F389-010A7113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D9CB7-321D-B56E-5A30-C3E2A89AB6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ABCC1-15A8-2733-A49A-24FC5CCDD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9818F-A168-46E9-0425-5B3B938A0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D1120-B97B-FA35-D392-0D7FA2FEF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91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44BE57-60C7-97A6-AA02-BCE946A1CB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7EC1F6-898E-8966-7BFF-689799501A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DB6A0-E51B-4A78-2F0C-72E51527A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F977D-4A67-F739-C16C-BBD18222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ABDF-0972-BB03-A879-EF3541D2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02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B3A0D-3845-59F1-F656-7C4A1AAF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27017-614B-3540-990A-FC6C29A79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6524E-B6FC-2906-39D8-6CB1904E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C209-0FFB-967E-17D1-CA38F323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082E-CAE6-9F7A-0284-E323DD3D8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86661-BBDD-D38C-6F7E-1B81EF8E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DD6AA2-9E4C-9FA6-34AA-06C4BB44AF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3ECF8-2136-D836-3C0B-40200071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57561-99C9-6ECA-BDE1-CC5EDE76C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A25B-DC79-A44E-3530-A613D373C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6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C82C5-34F4-4F2F-915B-FDB39D79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3A30-645D-147E-DD27-4A5761F347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BC33AB-A83A-DC4C-7DF0-09A6915B1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2F72D5-275C-C89A-4715-13D9EFE11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49ACB4-C513-9AD8-D83E-414E0223F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E6F365-0DEF-E034-1896-F3A789D4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88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4D38F-59F7-9325-9621-A87C5B2DA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4C0ABB-8370-2F69-9ACB-2BB21E030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381C9-32B5-CEFB-DC5F-F10008623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A8FC3-58C0-95ED-159A-1FC8B3AF19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25880A-53F8-7077-A282-29ED4C80A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A031C7-8879-37C6-2495-4806699D4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E86553-5CFA-E3F6-999A-D39ABEDC3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402A0-531C-39EF-DDD1-AE8FA864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0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02405-9204-6864-A1C4-C6B11073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521AC-35E9-05A8-FD24-C214DECA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887CE4-4522-5B5D-2638-47C2FA38D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F574B-926F-9CF4-4B8E-03314D304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0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4A082-BE2D-46EC-9966-91EDF971C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B84591-2F4A-A7C3-1221-EF4BD2794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F35D5E-D8C4-7B3F-C741-2AC905526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73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E3AB8-071A-DE93-2275-3B13D6085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2B50-1941-85C4-1E31-8BB573A70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362B0B-327B-D1CC-6357-D52C32E89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70E73C-B6C4-4212-400B-F759F7ACD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F20EA-B4D8-C62C-C5A5-AE2E803B2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38D374-3DE3-A6AE-43F6-84D5D9599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C147-FF8A-6944-B0EF-505E66996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B60388-3DF4-09E9-71E7-A5867A68D7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4ADA49-8D5B-DE4A-B188-D64471098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BD0CA-6463-0433-BC4F-A50F4D8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1EB3A-3F18-0B11-4DD7-DA66B549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16D6E-C52C-1F76-8F23-3111EBADB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0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7E256-525A-D290-E236-C8860C50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EA109-1A6A-B93C-43DE-9500816F3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52D34-D2DE-42BD-7364-9679A11351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C12CC8-4121-4902-AB18-35DA36C7991B}" type="datetimeFigureOut">
              <a:rPr lang="en-US" smtClean="0"/>
              <a:t>1/22/2025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18348-FC9B-49E1-8CF6-01EA04972E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BCC0E-A285-201E-BC24-7A6CA0F20C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709073-BB48-42B0-9098-36D7210736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13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8D9D05F-391D-0FBE-F580-FCC422236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8468" y="457200"/>
            <a:ext cx="1220046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Zaaj</a:t>
            </a:r>
            <a:r>
              <a:rPr kumimoji="0" lang="en-US" sz="66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“</a:t>
            </a:r>
            <a:r>
              <a:rPr kumimoji="0" lang="en-US" sz="6600" b="0" i="1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Vaajtswv</a:t>
            </a:r>
            <a:r>
              <a:rPr kumimoji="0" lang="en-US" sz="66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6600" b="0" i="1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Kuv</a:t>
            </a:r>
            <a:r>
              <a:rPr kumimoji="0" lang="en-US" sz="66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6600" b="0" i="1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Hlub</a:t>
            </a:r>
            <a:r>
              <a:rPr kumimoji="0" lang="en-US" sz="66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 </a:t>
            </a:r>
            <a:r>
              <a:rPr kumimoji="0" lang="en-US" sz="6600" b="0" i="1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Koj</a:t>
            </a:r>
            <a:r>
              <a:rPr kumimoji="0" lang="en-US" sz="66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”</a:t>
            </a:r>
            <a:endParaRPr kumimoji="0" lang="en-US" sz="66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pic>
        <p:nvPicPr>
          <p:cNvPr id="5" name="20 Vaajtswv Kuv Hlub Koj Kawg Kuv Lub Ntsws (v2)">
            <a:hlinkClick r:id="" action="ppaction://media"/>
            <a:extLst>
              <a:ext uri="{FF2B5EF4-FFF2-40B4-BE49-F238E27FC236}">
                <a16:creationId xmlns:a16="http://schemas.microsoft.com/office/drawing/2014/main" id="{0FCF1228-98FC-404F-97A8-0C61AA6480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91800" y="5105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32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muaj-koj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xwb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00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ntsws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</p:txBody>
      </p:sp>
    </p:spTree>
    <p:extLst>
      <p:ext uri="{BB962C8B-B14F-4D97-AF65-F5344CB8AC3E}">
        <p14:creationId xmlns:p14="http://schemas.microsoft.com/office/powerpoint/2010/main" val="3460365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muaj-koj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xwb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01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1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-yam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lub-neej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tau-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1070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982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cev-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Thov-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fij-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Vaaj~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6711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ntsws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</p:txBody>
      </p:sp>
    </p:spTree>
    <p:extLst>
      <p:ext uri="{BB962C8B-B14F-4D97-AF65-F5344CB8AC3E}">
        <p14:creationId xmlns:p14="http://schemas.microsoft.com/office/powerpoint/2010/main" val="1956764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lang="en-US" sz="7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muaj-koj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xwb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3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***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ntsws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muaj-koj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xwb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ntsws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</p:txBody>
      </p:sp>
    </p:spTree>
    <p:extLst>
      <p:ext uri="{BB962C8B-B14F-4D97-AF65-F5344CB8AC3E}">
        <p14:creationId xmlns:p14="http://schemas.microsoft.com/office/powerpoint/2010/main" val="3819859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57200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zug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muaj-koj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ib-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leeg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nkaus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xwb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0982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1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yog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txhua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-yam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lub-neej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xaav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tau-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paub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2982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cev-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sab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Thov-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muab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fij-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rua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- </a:t>
            </a:r>
            <a:r>
              <a:rPr kumimoji="0" lang="en-US" sz="7200" b="0" i="0" u="sng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tug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Vaaj~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8956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4007788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1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marR="0" lvl="0" indent="-11430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Vaaj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tswv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ntsws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koj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taagnrho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7200" b="0" i="0" u="sng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kuv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~ </a:t>
            </a:r>
            <a:r>
              <a:rPr kumimoji="0" lang="en-US" sz="7200" b="0" i="0" u="none" strike="noStrike" kern="1200" cap="none" spc="0" normalizeH="0" baseline="0" noProof="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lub</a:t>
            </a:r>
            <a:r>
              <a:rPr kumimoji="0" lang="en-US" sz="7200" b="0" i="0" u="none" strike="noStrike" kern="1200" cap="none" spc="0" normalizeH="0" baseline="0" noProof="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sab.</a:t>
            </a:r>
          </a:p>
        </p:txBody>
      </p:sp>
    </p:spTree>
    <p:extLst>
      <p:ext uri="{BB962C8B-B14F-4D97-AF65-F5344CB8AC3E}">
        <p14:creationId xmlns:p14="http://schemas.microsoft.com/office/powerpoint/2010/main" val="132270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</Words>
  <Application>Microsoft Office PowerPoint</Application>
  <PresentationFormat>Widescreen</PresentationFormat>
  <Paragraphs>37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Aptos</vt:lpstr>
      <vt:lpstr>Aptos Display</vt:lpstr>
      <vt:lpstr>Arial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Lao Moua</dc:creator>
  <cp:lastModifiedBy>Lao Moua</cp:lastModifiedBy>
  <cp:revision>1</cp:revision>
  <dcterms:created xsi:type="dcterms:W3CDTF">2025-01-22T16:38:49Z</dcterms:created>
  <dcterms:modified xsi:type="dcterms:W3CDTF">2025-01-22T16:39:04Z</dcterms:modified>
</cp:coreProperties>
</file>